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Памятка для педагогов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Обучение детей с ОВЗ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711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7</Words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Справедливость</vt:lpstr>
      <vt:lpstr>Обучение детей с ОВЗ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детей с ОВЗ</dc:title>
  <dc:creator>User</dc:creator>
  <cp:lastModifiedBy>User</cp:lastModifiedBy>
  <cp:revision>2</cp:revision>
  <dcterms:created xsi:type="dcterms:W3CDTF">2020-04-23T08:30:28Z</dcterms:created>
  <dcterms:modified xsi:type="dcterms:W3CDTF">2020-04-23T08:41:06Z</dcterms:modified>
</cp:coreProperties>
</file>